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94660"/>
  </p:normalViewPr>
  <p:slideViewPr>
    <p:cSldViewPr snapToGrid="0">
      <p:cViewPr>
        <p:scale>
          <a:sx n="66" d="100"/>
          <a:sy n="66" d="100"/>
        </p:scale>
        <p:origin x="255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4964-D13A-24B6-42F2-CBA115CD0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A58CA-D4CD-D2B0-3906-7F3AAD506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F2609-EC8D-3055-F7CB-536E4311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7018A-F369-D37A-A663-FCD25362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85CD2-D45B-2B3A-8718-8EB39C3B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15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1286-8F20-A49A-D2B7-60681B12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11D7C-30BC-8056-0816-0036585CD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C2996-06AE-5FD7-D748-D1CF6D06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AE1CF-E34E-1C1F-B003-418C43B94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F37F7-3BBC-8E24-B3B0-7C530B28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26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B8841-0E5A-E15B-4205-A18FB9B0B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CD0FD-E0DD-F95F-DC07-207436127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03769-9287-6880-5DB3-68452753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D4541-1D05-2D07-C029-D9287324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8EEE1-4EA2-FA78-C03D-33C3F45F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06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90E3-F777-980A-F831-2B33728C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C2AD-8C9B-CE4D-8FB6-2CD421692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D0712-414D-28BA-3ED4-3A2C5629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FFD70-5E52-9961-1D68-B6AF6C5CE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2AAE1-BEE1-9FDE-FD90-DD4DA702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4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DB80-D676-89EC-7321-EC00CAB91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594E9-372E-E93B-366A-0467ED71D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56421-09A9-9A4F-1B95-460C2788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D5567-6E65-A013-495C-5F660FF0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4A15E-CCED-0EC2-FE23-86076F1B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03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0A9A-EC32-7ACB-2101-FED8837B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4655-8321-5108-B8DB-EB4209ED6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DD639-9A81-4CB9-B9F5-366F24019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91738-DA86-52DA-CFEC-B6D06198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976F9-4A5E-E425-0E96-2F3B6569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45981-D0A5-1D1A-189A-119FB98F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0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7CFB-A38A-C72D-4D7E-E8FAEA76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AFC92-ACA9-C5F3-9079-D6291B989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10010-0F21-95D2-95D4-ABF1EE95B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C43EA-6E11-F451-0DD0-4020A7C9F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026C8-92AA-025D-8FA0-D1A9E66D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2E6D9-7B33-BA7C-07BE-19A5B68F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62A68-13E1-3E20-0CD9-81994D35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D1AE4A-8D40-D7E8-880B-AA20727C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00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5103-1EF0-7464-7F05-6816642A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99033-18A5-521F-2BB8-19EDCAD6D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F752B-667E-FB9D-BA9E-736B6BD47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122B-6924-43DC-F257-ABE3D772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69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0722DA-3253-3338-D765-10ED79BC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F0356-C053-8C4C-F8C2-4DB4BC56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471F0-378F-E818-109F-3C99D22C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64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440A-0621-B61B-FC76-1833FAA9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931A4-E7EA-FE0E-B275-A3AAE3E91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E19AB-460F-247B-3F21-332DAAAF4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6F15B-DB06-8ED1-F8F7-EEABDDFD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4ED61-D606-8F8F-8CAC-1576AF282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B5781-674D-2634-0AE4-335DEED7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34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C1BB-8C3D-020F-624A-AAF11EA27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4FD69-55B4-2234-9BA4-0C08BBA08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A5605-D11A-F854-A3E1-85D4EB21E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D6FAE-68F7-CD98-3659-7094E099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63C96-F830-E98D-27C6-86DE560E4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12ADC-28AA-E5E8-59D2-ED3BA352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89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2CF48-72F3-234F-A4D4-CE56FFB5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E5002-BD97-09F9-2820-A6389ADAC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1DD-5C64-976D-CC31-06ABED534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ECD1D1-CCE2-4B87-BAD5-44B92476076C}" type="datetimeFigureOut">
              <a:rPr lang="en-GB" smtClean="0"/>
              <a:t>29/08/2024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AAD20-88B9-2A30-4077-BBE78EBB0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67CE9-455B-B35F-E665-EBB876B39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F72CBE-CA73-45C0-A240-E54E6F5262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57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DFF04-A1F2-1034-6995-FD214A89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710080">
            <a:off x="5163785" y="4145628"/>
            <a:ext cx="2604985" cy="20570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BCC6F9-C19C-AC29-EF5A-C81CD2144049}"/>
              </a:ext>
            </a:extLst>
          </p:cNvPr>
          <p:cNvGrpSpPr/>
          <p:nvPr/>
        </p:nvGrpSpPr>
        <p:grpSpPr>
          <a:xfrm>
            <a:off x="4048125" y="335919"/>
            <a:ext cx="2418152" cy="2461924"/>
            <a:chOff x="266700" y="205076"/>
            <a:chExt cx="4360248" cy="443917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8EC6F85-FBCE-8FFE-14F6-4DB0C3C44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8274" y="205076"/>
              <a:ext cx="2008674" cy="200867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F2B4430-76F0-5D50-AF17-3A7981C6E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83765" y="205076"/>
              <a:ext cx="2008674" cy="2008674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0951133-84CE-696E-6B8F-5D00BCE1C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17698" y="2635577"/>
              <a:ext cx="2008674" cy="2008674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5062B08-7CD0-D2F1-F82D-41056B9E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66700" y="2562094"/>
              <a:ext cx="2008674" cy="2008674"/>
            </a:xfrm>
            <a:prstGeom prst="rect">
              <a:avLst/>
            </a:prstGeom>
          </p:spPr>
        </p:pic>
      </p:grpSp>
      <p:pic>
        <p:nvPicPr>
          <p:cNvPr id="11" name="Graphic 10" descr="Laptop outline">
            <a:extLst>
              <a:ext uri="{FF2B5EF4-FFF2-40B4-BE49-F238E27FC236}">
                <a16:creationId xmlns:a16="http://schemas.microsoft.com/office/drawing/2014/main" id="{5AE8A3E4-44B5-0C06-5916-AE5C41E2F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877" y="335919"/>
            <a:ext cx="2295525" cy="2295525"/>
          </a:xfrm>
          <a:prstGeom prst="rect">
            <a:avLst/>
          </a:prstGeom>
        </p:spPr>
      </p:pic>
      <p:pic>
        <p:nvPicPr>
          <p:cNvPr id="14" name="Graphic 13" descr="USB with solid fill">
            <a:extLst>
              <a:ext uri="{FF2B5EF4-FFF2-40B4-BE49-F238E27FC236}">
                <a16:creationId xmlns:a16="http://schemas.microsoft.com/office/drawing/2014/main" id="{4F2E0F5D-4AFA-336E-7503-11EC35A6C8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95533">
            <a:off x="1538501" y="2778584"/>
            <a:ext cx="1464371" cy="1254085"/>
          </a:xfrm>
          <a:prstGeom prst="rect">
            <a:avLst/>
          </a:prstGeom>
        </p:spPr>
      </p:pic>
      <p:pic>
        <p:nvPicPr>
          <p:cNvPr id="16" name="Graphic 15" descr="Network diagram with solid fill">
            <a:extLst>
              <a:ext uri="{FF2B5EF4-FFF2-40B4-BE49-F238E27FC236}">
                <a16:creationId xmlns:a16="http://schemas.microsoft.com/office/drawing/2014/main" id="{D63668FA-4FFC-DE37-6E35-7425272435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2950238" y="798858"/>
            <a:ext cx="1282572" cy="12825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0C1C8A-B3FA-86DD-DEBB-B6C8AA35FA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317" r="94268">
                        <a14:foregroundMark x1="6463" y1="57500" x2="6463" y2="57500"/>
                        <a14:foregroundMark x1="14634" y1="46250" x2="14634" y2="46250"/>
                        <a14:foregroundMark x1="2439" y1="59545" x2="2439" y2="59545"/>
                        <a14:foregroundMark x1="94268" y1="37273" x2="94268" y2="37273"/>
                        <a14:foregroundMark x1="33780" y1="82045" x2="33780" y2="82045"/>
                        <a14:foregroundMark x1="34024" y1="83068" x2="34024" y2="83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29938">
            <a:off x="2522853" y="3558971"/>
            <a:ext cx="2669601" cy="28649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A07505-32C5-AA61-FED0-9511A8FA2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99" y="2797843"/>
            <a:ext cx="5630286" cy="1694773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4D2AC-1535-CCA1-AE6A-230A6D2C4E71}"/>
              </a:ext>
            </a:extLst>
          </p:cNvPr>
          <p:cNvSpPr txBox="1"/>
          <p:nvPr/>
        </p:nvSpPr>
        <p:spPr>
          <a:xfrm>
            <a:off x="2238403" y="6052961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Arduino Mega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AC786-CFC3-8712-71F2-38CF59FA5381}"/>
              </a:ext>
            </a:extLst>
          </p:cNvPr>
          <p:cNvSpPr txBox="1"/>
          <p:nvPr/>
        </p:nvSpPr>
        <p:spPr>
          <a:xfrm>
            <a:off x="774385" y="429526"/>
            <a:ext cx="21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Central  computer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D7E8E-C103-B612-1403-4C0CC7D51E1F}"/>
              </a:ext>
            </a:extLst>
          </p:cNvPr>
          <p:cNvSpPr txBox="1"/>
          <p:nvPr/>
        </p:nvSpPr>
        <p:spPr>
          <a:xfrm>
            <a:off x="4740034" y="0"/>
            <a:ext cx="21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FED cages</a:t>
            </a:r>
          </a:p>
        </p:txBody>
      </p:sp>
    </p:spTree>
    <p:extLst>
      <p:ext uri="{BB962C8B-B14F-4D97-AF65-F5344CB8AC3E}">
        <p14:creationId xmlns:p14="http://schemas.microsoft.com/office/powerpoint/2010/main" val="101257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DFF04-A1F2-1034-6995-FD214A89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980726">
            <a:off x="1133395" y="2336244"/>
            <a:ext cx="2604985" cy="20570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BCC6F9-C19C-AC29-EF5A-C81CD2144049}"/>
              </a:ext>
            </a:extLst>
          </p:cNvPr>
          <p:cNvGrpSpPr/>
          <p:nvPr/>
        </p:nvGrpSpPr>
        <p:grpSpPr>
          <a:xfrm>
            <a:off x="4048125" y="335919"/>
            <a:ext cx="2418152" cy="2461924"/>
            <a:chOff x="266700" y="205076"/>
            <a:chExt cx="4360248" cy="443917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8EC6F85-FBCE-8FFE-14F6-4DB0C3C44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8274" y="205076"/>
              <a:ext cx="2008674" cy="200867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F2B4430-76F0-5D50-AF17-3A7981C6E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483765" y="205076"/>
              <a:ext cx="2008674" cy="2008674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0951133-84CE-696E-6B8F-5D00BCE1C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17698" y="2635577"/>
              <a:ext cx="2008674" cy="2008674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5062B08-7CD0-D2F1-F82D-41056B9E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66700" y="2562094"/>
              <a:ext cx="2008674" cy="2008674"/>
            </a:xfrm>
            <a:prstGeom prst="rect">
              <a:avLst/>
            </a:prstGeom>
          </p:spPr>
        </p:pic>
      </p:grpSp>
      <p:pic>
        <p:nvPicPr>
          <p:cNvPr id="16" name="Graphic 15" descr="Network diagram with solid fill">
            <a:extLst>
              <a:ext uri="{FF2B5EF4-FFF2-40B4-BE49-F238E27FC236}">
                <a16:creationId xmlns:a16="http://schemas.microsoft.com/office/drawing/2014/main" id="{D63668FA-4FFC-DE37-6E35-742527243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0238" y="798858"/>
            <a:ext cx="1282572" cy="12825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0C1C8A-B3FA-86DD-DEBB-B6C8AA35F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525156">
            <a:off x="501042" y="360886"/>
            <a:ext cx="2669601" cy="17829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A07505-32C5-AA61-FED0-9511A8FA2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08" y="3724577"/>
            <a:ext cx="5630286" cy="1694773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4D2AC-1535-CCA1-AE6A-230A6D2C4E71}"/>
              </a:ext>
            </a:extLst>
          </p:cNvPr>
          <p:cNvSpPr txBox="1"/>
          <p:nvPr/>
        </p:nvSpPr>
        <p:spPr>
          <a:xfrm>
            <a:off x="469018" y="67901"/>
            <a:ext cx="273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Raspberry Pi Model 4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D7E8E-C103-B612-1403-4C0CC7D51E1F}"/>
              </a:ext>
            </a:extLst>
          </p:cNvPr>
          <p:cNvSpPr txBox="1"/>
          <p:nvPr/>
        </p:nvSpPr>
        <p:spPr>
          <a:xfrm>
            <a:off x="4740034" y="0"/>
            <a:ext cx="21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FED cages</a:t>
            </a:r>
          </a:p>
        </p:txBody>
      </p:sp>
    </p:spTree>
    <p:extLst>
      <p:ext uri="{BB962C8B-B14F-4D97-AF65-F5344CB8AC3E}">
        <p14:creationId xmlns:p14="http://schemas.microsoft.com/office/powerpoint/2010/main" val="44858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BCC6F9-C19C-AC29-EF5A-C81CD2144049}"/>
              </a:ext>
            </a:extLst>
          </p:cNvPr>
          <p:cNvGrpSpPr/>
          <p:nvPr/>
        </p:nvGrpSpPr>
        <p:grpSpPr>
          <a:xfrm>
            <a:off x="8921961" y="409176"/>
            <a:ext cx="2932497" cy="3169644"/>
            <a:chOff x="266700" y="205076"/>
            <a:chExt cx="4360248" cy="443917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8EC6F85-FBCE-8FFE-14F6-4DB0C3C44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18274" y="205076"/>
              <a:ext cx="2008674" cy="200867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F2B4430-76F0-5D50-AF17-3A7981C6E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83765" y="205076"/>
              <a:ext cx="2008674" cy="2008674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0951133-84CE-696E-6B8F-5D00BCE1C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7698" y="2635577"/>
              <a:ext cx="2008674" cy="2008674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5062B08-7CD0-D2F1-F82D-41056B9E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66700" y="2562094"/>
              <a:ext cx="2008674" cy="2008674"/>
            </a:xfrm>
            <a:prstGeom prst="rect">
              <a:avLst/>
            </a:prstGeom>
          </p:spPr>
        </p:pic>
      </p:grpSp>
      <p:pic>
        <p:nvPicPr>
          <p:cNvPr id="16" name="Graphic 15" descr="Network diagram with solid fill">
            <a:extLst>
              <a:ext uri="{FF2B5EF4-FFF2-40B4-BE49-F238E27FC236}">
                <a16:creationId xmlns:a16="http://schemas.microsoft.com/office/drawing/2014/main" id="{D63668FA-4FFC-DE37-6E35-742527243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794279">
            <a:off x="7641781" y="2885066"/>
            <a:ext cx="1282572" cy="1282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4D2AC-1535-CCA1-AE6A-230A6D2C4E71}"/>
              </a:ext>
            </a:extLst>
          </p:cNvPr>
          <p:cNvSpPr txBox="1"/>
          <p:nvPr/>
        </p:nvSpPr>
        <p:spPr>
          <a:xfrm>
            <a:off x="6188314" y="6093726"/>
            <a:ext cx="273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Raspberry Pi Model 4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D7E8E-C103-B612-1403-4C0CC7D51E1F}"/>
              </a:ext>
            </a:extLst>
          </p:cNvPr>
          <p:cNvSpPr txBox="1"/>
          <p:nvPr/>
        </p:nvSpPr>
        <p:spPr>
          <a:xfrm>
            <a:off x="9709304" y="39844"/>
            <a:ext cx="21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FED cages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4D3017-99DE-A7B7-FC94-A6367D7E6134}"/>
              </a:ext>
            </a:extLst>
          </p:cNvPr>
          <p:cNvGrpSpPr/>
          <p:nvPr/>
        </p:nvGrpSpPr>
        <p:grpSpPr>
          <a:xfrm>
            <a:off x="265850" y="510365"/>
            <a:ext cx="4134406" cy="2351342"/>
            <a:chOff x="6087624" y="1249776"/>
            <a:chExt cx="5630286" cy="3202087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6349816-ED9E-D510-AAFA-9AB89E313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624" y="2757090"/>
              <a:ext cx="5630286" cy="169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1A07505-32C5-AA61-FED0-9511A8FA2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624" y="1249776"/>
              <a:ext cx="5630286" cy="169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0FDC3B3A-FD93-DEE4-2F0D-70C2E29B2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867" r="92400">
                        <a14:foregroundMark x1="6933" y1="53533" x2="34667" y2="62200"/>
                        <a14:foregroundMark x1="53067" y1="70667" x2="67000" y2="76467"/>
                        <a14:foregroundMark x1="67000" y1="76467" x2="82933" y2="77267"/>
                        <a14:foregroundMark x1="82933" y1="77267" x2="88400" y2="75733"/>
                        <a14:foregroundMark x1="89067" y1="78733" x2="80267" y2="80933"/>
                        <a14:foregroundMark x1="80267" y1="80933" x2="66133" y2="78733"/>
                        <a14:foregroundMark x1="66133" y1="78733" x2="50133" y2="69200"/>
                        <a14:foregroundMark x1="85000" y1="80400" x2="73200" y2="81333"/>
                        <a14:foregroundMark x1="73200" y1="81333" x2="60867" y2="78200"/>
                        <a14:foregroundMark x1="60867" y1="78200" x2="50733" y2="70267"/>
                        <a14:foregroundMark x1="72933" y1="65800" x2="48200" y2="68533"/>
                        <a14:foregroundMark x1="48200" y1="68533" x2="48200" y2="68533"/>
                        <a14:foregroundMark x1="75533" y1="64333" x2="81733" y2="74467"/>
                        <a14:foregroundMark x1="81733" y1="74467" x2="90133" y2="81200"/>
                        <a14:foregroundMark x1="90133" y1="81200" x2="66400" y2="80400"/>
                        <a14:foregroundMark x1="66400" y1="80400" x2="66400" y2="80400"/>
                        <a14:foregroundMark x1="91600" y1="77200" x2="70133" y2="80200"/>
                        <a14:foregroundMark x1="70133" y1="80200" x2="48000" y2="75133"/>
                        <a14:foregroundMark x1="77200" y1="83800" x2="63933" y2="82267"/>
                        <a14:foregroundMark x1="63933" y1="82267" x2="57733" y2="79333"/>
                        <a14:foregroundMark x1="91600" y1="25400" x2="92400" y2="30867"/>
                        <a14:foregroundMark x1="6933" y1="55667" x2="23200" y2="59200"/>
                        <a14:backgroundMark x1="35933" y1="43800" x2="35933" y2="43800"/>
                        <a14:backgroundMark x1="38467" y1="45467" x2="37400" y2="49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337" y="1407775"/>
            <a:ext cx="2569287" cy="256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2C40A1F1-0C1C-963E-712E-7617D6487C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7341121"/>
                  </p:ext>
                </p:extLst>
              </p:nvPr>
            </p:nvGraphicFramePr>
            <p:xfrm>
              <a:off x="5737236" y="3313803"/>
              <a:ext cx="3082500" cy="277992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082500" cy="2779923"/>
                    </a:xfrm>
                    <a:prstGeom prst="rect">
                      <a:avLst/>
                    </a:prstGeom>
                  </am3d:spPr>
                  <am3d:camera>
                    <am3d:pos x="0" y="0" z="559523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1810" d="1000000"/>
                    <am3d:preTrans dx="0" dy="0" dz="-17999958"/>
                    <am3d:scale>
                      <am3d:sx n="1000000" d="1000000"/>
                      <am3d:sy n="1000000" d="1000000"/>
                      <am3d:sz n="1000000" d="1000000"/>
                    </am3d:scale>
                    <am3d:rot ax="7569705" ay="-2276182" az="-839581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5867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2C40A1F1-0C1C-963E-712E-7617D6487C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37236" y="3313803"/>
                <a:ext cx="3082500" cy="2779923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">
            <a:extLst>
              <a:ext uri="{FF2B5EF4-FFF2-40B4-BE49-F238E27FC236}">
                <a16:creationId xmlns:a16="http://schemas.microsoft.com/office/drawing/2014/main" id="{C6F7DBB5-444D-F919-676F-CB39E625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867" r="92400">
                        <a14:foregroundMark x1="6933" y1="53533" x2="34667" y2="62200"/>
                        <a14:foregroundMark x1="53067" y1="70667" x2="67000" y2="76467"/>
                        <a14:foregroundMark x1="67000" y1="76467" x2="82933" y2="77267"/>
                        <a14:foregroundMark x1="82933" y1="77267" x2="88400" y2="75733"/>
                        <a14:foregroundMark x1="89067" y1="78733" x2="80267" y2="80933"/>
                        <a14:foregroundMark x1="80267" y1="80933" x2="66133" y2="78733"/>
                        <a14:foregroundMark x1="66133" y1="78733" x2="50133" y2="69200"/>
                        <a14:foregroundMark x1="85000" y1="80400" x2="73200" y2="81333"/>
                        <a14:foregroundMark x1="73200" y1="81333" x2="60867" y2="78200"/>
                        <a14:foregroundMark x1="60867" y1="78200" x2="50733" y2="70267"/>
                        <a14:foregroundMark x1="72933" y1="65800" x2="48200" y2="68533"/>
                        <a14:foregroundMark x1="48200" y1="68533" x2="48200" y2="68533"/>
                        <a14:foregroundMark x1="75533" y1="64333" x2="81733" y2="74467"/>
                        <a14:foregroundMark x1="81733" y1="74467" x2="90133" y2="81200"/>
                        <a14:foregroundMark x1="90133" y1="81200" x2="66400" y2="80400"/>
                        <a14:foregroundMark x1="66400" y1="80400" x2="66400" y2="80400"/>
                        <a14:foregroundMark x1="91600" y1="77200" x2="70133" y2="80200"/>
                        <a14:foregroundMark x1="70133" y1="80200" x2="48000" y2="75133"/>
                        <a14:foregroundMark x1="77200" y1="83800" x2="63933" y2="82267"/>
                        <a14:foregroundMark x1="63933" y1="82267" x2="57733" y2="79333"/>
                        <a14:foregroundMark x1="91600" y1="25400" x2="92400" y2="30867"/>
                        <a14:foregroundMark x1="6933" y1="55667" x2="23200" y2="59200"/>
                        <a14:backgroundMark x1="35933" y1="43800" x2="35933" y2="43800"/>
                        <a14:backgroundMark x1="38467" y1="45467" x2="37400" y2="49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43" y="2870013"/>
            <a:ext cx="2569287" cy="256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D94CCE-A5AA-D5E6-542F-EDD3A02A8734}"/>
              </a:ext>
            </a:extLst>
          </p:cNvPr>
          <p:cNvSpPr txBox="1"/>
          <p:nvPr/>
        </p:nvSpPr>
        <p:spPr>
          <a:xfrm>
            <a:off x="1541770" y="0"/>
            <a:ext cx="211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TDT RZ10</a:t>
            </a:r>
          </a:p>
        </p:txBody>
      </p:sp>
    </p:spTree>
    <p:extLst>
      <p:ext uri="{BB962C8B-B14F-4D97-AF65-F5344CB8AC3E}">
        <p14:creationId xmlns:p14="http://schemas.microsoft.com/office/powerpoint/2010/main" val="2257528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22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>UiT The Arctic University of Norway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Hamid Taghipourbibalan</dc:creator>
  <cp:lastModifiedBy>Hamid Taghipourbibalan</cp:lastModifiedBy>
  <cp:revision>7</cp:revision>
  <dcterms:created xsi:type="dcterms:W3CDTF">2024-08-23T12:01:30Z</dcterms:created>
  <dcterms:modified xsi:type="dcterms:W3CDTF">2024-08-29T07:24:14Z</dcterms:modified>
</cp:coreProperties>
</file>